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6" r:id="rId3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70" r:id="rId18"/>
    <p:sldId id="271" r:id="rId19"/>
    <p:sldId id="272" r:id="rId20"/>
    <p:sldId id="273" r:id="rId21"/>
    <p:sldId id="275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II" initials="M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53.emf"/><Relationship Id="rId8" Type="http://schemas.openxmlformats.org/officeDocument/2006/relationships/image" Target="../media/image52.emf"/><Relationship Id="rId7" Type="http://schemas.openxmlformats.org/officeDocument/2006/relationships/image" Target="../media/image51.emf"/><Relationship Id="rId6" Type="http://schemas.openxmlformats.org/officeDocument/2006/relationships/image" Target="../media/image50.e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6" Type="http://schemas.openxmlformats.org/officeDocument/2006/relationships/image" Target="../media/image58.e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9" Type="http://schemas.openxmlformats.org/officeDocument/2006/relationships/image" Target="../media/image66.wmf"/><Relationship Id="rId8" Type="http://schemas.openxmlformats.org/officeDocument/2006/relationships/image" Target="../media/image65.wmf"/><Relationship Id="rId7" Type="http://schemas.openxmlformats.org/officeDocument/2006/relationships/image" Target="../media/image64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2" Type="http://schemas.openxmlformats.org/officeDocument/2006/relationships/image" Target="../media/image69.wmf"/><Relationship Id="rId11" Type="http://schemas.openxmlformats.org/officeDocument/2006/relationships/image" Target="../media/image68.wmf"/><Relationship Id="rId10" Type="http://schemas.openxmlformats.org/officeDocument/2006/relationships/image" Target="../media/image67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7" Type="http://schemas.openxmlformats.org/officeDocument/2006/relationships/image" Target="../media/image75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83.wmf"/><Relationship Id="rId8" Type="http://schemas.openxmlformats.org/officeDocument/2006/relationships/image" Target="../media/image82.wmf"/><Relationship Id="rId7" Type="http://schemas.openxmlformats.org/officeDocument/2006/relationships/image" Target="../media/image81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1" Type="http://schemas.openxmlformats.org/officeDocument/2006/relationships/image" Target="../media/image85.wmf"/><Relationship Id="rId10" Type="http://schemas.openxmlformats.org/officeDocument/2006/relationships/image" Target="../media/image84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7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7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463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45.wmf"/><Relationship Id="rId7" Type="http://schemas.openxmlformats.org/officeDocument/2006/relationships/oleObject" Target="../embeddings/oleObject51.bin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37.w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9.vml"/><Relationship Id="rId1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6.bin"/><Relationship Id="rId8" Type="http://schemas.openxmlformats.org/officeDocument/2006/relationships/image" Target="../media/image48.wmf"/><Relationship Id="rId7" Type="http://schemas.openxmlformats.org/officeDocument/2006/relationships/oleObject" Target="../embeddings/oleObject55.bin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53.bin"/><Relationship Id="rId23" Type="http://schemas.openxmlformats.org/officeDocument/2006/relationships/notesSlide" Target="../notesSlides/notesSlide11.xml"/><Relationship Id="rId22" Type="http://schemas.openxmlformats.org/officeDocument/2006/relationships/vmlDrawing" Target="../drawings/vmlDrawing10.vml"/><Relationship Id="rId21" Type="http://schemas.openxmlformats.org/officeDocument/2006/relationships/slideLayout" Target="../slideLayouts/slideLayout1.xml"/><Relationship Id="rId20" Type="http://schemas.openxmlformats.org/officeDocument/2006/relationships/oleObject" Target="../embeddings/oleObject62.bin"/><Relationship Id="rId2" Type="http://schemas.openxmlformats.org/officeDocument/2006/relationships/image" Target="../media/image37.wmf"/><Relationship Id="rId19" Type="http://schemas.openxmlformats.org/officeDocument/2006/relationships/oleObject" Target="../embeddings/oleObject61.bin"/><Relationship Id="rId18" Type="http://schemas.openxmlformats.org/officeDocument/2006/relationships/image" Target="../media/image53.emf"/><Relationship Id="rId17" Type="http://schemas.openxmlformats.org/officeDocument/2006/relationships/oleObject" Target="../embeddings/oleObject60.bin"/><Relationship Id="rId16" Type="http://schemas.openxmlformats.org/officeDocument/2006/relationships/image" Target="../media/image52.emf"/><Relationship Id="rId15" Type="http://schemas.openxmlformats.org/officeDocument/2006/relationships/oleObject" Target="../embeddings/oleObject59.bin"/><Relationship Id="rId14" Type="http://schemas.openxmlformats.org/officeDocument/2006/relationships/image" Target="../media/image51.emf"/><Relationship Id="rId13" Type="http://schemas.openxmlformats.org/officeDocument/2006/relationships/oleObject" Target="../embeddings/oleObject58.bin"/><Relationship Id="rId12" Type="http://schemas.openxmlformats.org/officeDocument/2006/relationships/image" Target="../media/image50.emf"/><Relationship Id="rId11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1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7.bin"/><Relationship Id="rId8" Type="http://schemas.openxmlformats.org/officeDocument/2006/relationships/image" Target="../media/image56.wmf"/><Relationship Id="rId7" Type="http://schemas.openxmlformats.org/officeDocument/2006/relationships/oleObject" Target="../embeddings/oleObject66.bin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4.wmf"/><Relationship Id="rId3" Type="http://schemas.openxmlformats.org/officeDocument/2006/relationships/oleObject" Target="../embeddings/oleObject64.bin"/><Relationship Id="rId2" Type="http://schemas.openxmlformats.org/officeDocument/2006/relationships/image" Target="../media/image37.wmf"/><Relationship Id="rId15" Type="http://schemas.openxmlformats.org/officeDocument/2006/relationships/notesSlide" Target="../notesSlides/notesSlide12.xml"/><Relationship Id="rId14" Type="http://schemas.openxmlformats.org/officeDocument/2006/relationships/vmlDrawing" Target="../drawings/vmlDrawing11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58.emf"/><Relationship Id="rId11" Type="http://schemas.openxmlformats.org/officeDocument/2006/relationships/oleObject" Target="../embeddings/oleObject68.bin"/><Relationship Id="rId10" Type="http://schemas.openxmlformats.org/officeDocument/2006/relationships/image" Target="../media/image57.wmf"/><Relationship Id="rId1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vmlDrawing" Target="../drawings/vmlDrawing1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7.wmf"/><Relationship Id="rId1" Type="http://schemas.openxmlformats.org/officeDocument/2006/relationships/oleObject" Target="../embeddings/oleObject6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4.bin"/><Relationship Id="rId8" Type="http://schemas.openxmlformats.org/officeDocument/2006/relationships/image" Target="../media/image61.wmf"/><Relationship Id="rId7" Type="http://schemas.openxmlformats.org/officeDocument/2006/relationships/oleObject" Target="../embeddings/oleObject73.bin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59.wmf"/><Relationship Id="rId3" Type="http://schemas.openxmlformats.org/officeDocument/2006/relationships/oleObject" Target="../embeddings/oleObject71.bin"/><Relationship Id="rId27" Type="http://schemas.openxmlformats.org/officeDocument/2006/relationships/notesSlide" Target="../notesSlides/notesSlide15.xml"/><Relationship Id="rId26" Type="http://schemas.openxmlformats.org/officeDocument/2006/relationships/vmlDrawing" Target="../drawings/vmlDrawing13.vml"/><Relationship Id="rId25" Type="http://schemas.openxmlformats.org/officeDocument/2006/relationships/slideLayout" Target="../slideLayouts/slideLayout1.xml"/><Relationship Id="rId24" Type="http://schemas.openxmlformats.org/officeDocument/2006/relationships/image" Target="../media/image69.wmf"/><Relationship Id="rId23" Type="http://schemas.openxmlformats.org/officeDocument/2006/relationships/oleObject" Target="../embeddings/oleObject81.bin"/><Relationship Id="rId22" Type="http://schemas.openxmlformats.org/officeDocument/2006/relationships/image" Target="../media/image68.wmf"/><Relationship Id="rId21" Type="http://schemas.openxmlformats.org/officeDocument/2006/relationships/oleObject" Target="../embeddings/oleObject80.bin"/><Relationship Id="rId20" Type="http://schemas.openxmlformats.org/officeDocument/2006/relationships/image" Target="../media/image67.wmf"/><Relationship Id="rId2" Type="http://schemas.openxmlformats.org/officeDocument/2006/relationships/image" Target="../media/image37.wmf"/><Relationship Id="rId19" Type="http://schemas.openxmlformats.org/officeDocument/2006/relationships/oleObject" Target="../embeddings/oleObject79.bin"/><Relationship Id="rId18" Type="http://schemas.openxmlformats.org/officeDocument/2006/relationships/image" Target="../media/image66.wmf"/><Relationship Id="rId17" Type="http://schemas.openxmlformats.org/officeDocument/2006/relationships/oleObject" Target="../embeddings/oleObject78.bin"/><Relationship Id="rId16" Type="http://schemas.openxmlformats.org/officeDocument/2006/relationships/image" Target="../media/image65.wmf"/><Relationship Id="rId15" Type="http://schemas.openxmlformats.org/officeDocument/2006/relationships/oleObject" Target="../embeddings/oleObject77.bin"/><Relationship Id="rId14" Type="http://schemas.openxmlformats.org/officeDocument/2006/relationships/image" Target="../media/image64.wmf"/><Relationship Id="rId13" Type="http://schemas.openxmlformats.org/officeDocument/2006/relationships/oleObject" Target="../embeddings/oleObject76.bin"/><Relationship Id="rId12" Type="http://schemas.openxmlformats.org/officeDocument/2006/relationships/image" Target="../media/image63.wmf"/><Relationship Id="rId11" Type="http://schemas.openxmlformats.org/officeDocument/2006/relationships/oleObject" Target="../embeddings/oleObject75.bin"/><Relationship Id="rId10" Type="http://schemas.openxmlformats.org/officeDocument/2006/relationships/image" Target="../media/image62.wmf"/><Relationship Id="rId1" Type="http://schemas.openxmlformats.org/officeDocument/2006/relationships/oleObject" Target="../embeddings/oleObject70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6.bin"/><Relationship Id="rId8" Type="http://schemas.openxmlformats.org/officeDocument/2006/relationships/image" Target="../media/image72.wmf"/><Relationship Id="rId7" Type="http://schemas.openxmlformats.org/officeDocument/2006/relationships/oleObject" Target="../embeddings/oleObject85.bin"/><Relationship Id="rId6" Type="http://schemas.openxmlformats.org/officeDocument/2006/relationships/image" Target="../media/image71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70.wmf"/><Relationship Id="rId3" Type="http://schemas.openxmlformats.org/officeDocument/2006/relationships/oleObject" Target="../embeddings/oleObject83.bin"/><Relationship Id="rId2" Type="http://schemas.openxmlformats.org/officeDocument/2006/relationships/image" Target="../media/image37.wmf"/><Relationship Id="rId17" Type="http://schemas.openxmlformats.org/officeDocument/2006/relationships/notesSlide" Target="../notesSlides/notesSlide16.xml"/><Relationship Id="rId16" Type="http://schemas.openxmlformats.org/officeDocument/2006/relationships/vmlDrawing" Target="../drawings/vmlDrawing14.vml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75.wmf"/><Relationship Id="rId13" Type="http://schemas.openxmlformats.org/officeDocument/2006/relationships/oleObject" Target="../embeddings/oleObject88.bin"/><Relationship Id="rId12" Type="http://schemas.openxmlformats.org/officeDocument/2006/relationships/image" Target="../media/image74.wmf"/><Relationship Id="rId11" Type="http://schemas.openxmlformats.org/officeDocument/2006/relationships/oleObject" Target="../embeddings/oleObject87.bin"/><Relationship Id="rId10" Type="http://schemas.openxmlformats.org/officeDocument/2006/relationships/image" Target="../media/image73.wmf"/><Relationship Id="rId1" Type="http://schemas.openxmlformats.org/officeDocument/2006/relationships/oleObject" Target="../embeddings/oleObject82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4.bin"/><Relationship Id="rId8" Type="http://schemas.openxmlformats.org/officeDocument/2006/relationships/oleObject" Target="../embeddings/oleObject93.bin"/><Relationship Id="rId7" Type="http://schemas.openxmlformats.org/officeDocument/2006/relationships/oleObject" Target="../embeddings/oleObject92.bin"/><Relationship Id="rId6" Type="http://schemas.openxmlformats.org/officeDocument/2006/relationships/image" Target="../media/image77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76.wmf"/><Relationship Id="rId3" Type="http://schemas.openxmlformats.org/officeDocument/2006/relationships/oleObject" Target="../embeddings/oleObject90.bin"/><Relationship Id="rId28" Type="http://schemas.openxmlformats.org/officeDocument/2006/relationships/notesSlide" Target="../notesSlides/notesSlide17.xml"/><Relationship Id="rId27" Type="http://schemas.openxmlformats.org/officeDocument/2006/relationships/vmlDrawing" Target="../drawings/vmlDrawing15.vml"/><Relationship Id="rId26" Type="http://schemas.openxmlformats.org/officeDocument/2006/relationships/slideLayout" Target="../slideLayouts/slideLayout1.xml"/><Relationship Id="rId25" Type="http://schemas.openxmlformats.org/officeDocument/2006/relationships/image" Target="../media/image85.wmf"/><Relationship Id="rId24" Type="http://schemas.openxmlformats.org/officeDocument/2006/relationships/oleObject" Target="../embeddings/oleObject102.bin"/><Relationship Id="rId23" Type="http://schemas.openxmlformats.org/officeDocument/2006/relationships/image" Target="../media/image84.wmf"/><Relationship Id="rId22" Type="http://schemas.openxmlformats.org/officeDocument/2006/relationships/oleObject" Target="../embeddings/oleObject101.bin"/><Relationship Id="rId21" Type="http://schemas.openxmlformats.org/officeDocument/2006/relationships/oleObject" Target="../embeddings/oleObject100.bin"/><Relationship Id="rId20" Type="http://schemas.openxmlformats.org/officeDocument/2006/relationships/image" Target="../media/image83.wmf"/><Relationship Id="rId2" Type="http://schemas.openxmlformats.org/officeDocument/2006/relationships/image" Target="../media/image37.wmf"/><Relationship Id="rId19" Type="http://schemas.openxmlformats.org/officeDocument/2006/relationships/oleObject" Target="../embeddings/oleObject99.bin"/><Relationship Id="rId18" Type="http://schemas.openxmlformats.org/officeDocument/2006/relationships/image" Target="../media/image82.wmf"/><Relationship Id="rId17" Type="http://schemas.openxmlformats.org/officeDocument/2006/relationships/oleObject" Target="../embeddings/oleObject98.bin"/><Relationship Id="rId16" Type="http://schemas.openxmlformats.org/officeDocument/2006/relationships/image" Target="../media/image81.wmf"/><Relationship Id="rId15" Type="http://schemas.openxmlformats.org/officeDocument/2006/relationships/oleObject" Target="../embeddings/oleObject97.bin"/><Relationship Id="rId14" Type="http://schemas.openxmlformats.org/officeDocument/2006/relationships/image" Target="../media/image80.wmf"/><Relationship Id="rId13" Type="http://schemas.openxmlformats.org/officeDocument/2006/relationships/oleObject" Target="../embeddings/oleObject96.bin"/><Relationship Id="rId12" Type="http://schemas.openxmlformats.org/officeDocument/2006/relationships/image" Target="../media/image79.wmf"/><Relationship Id="rId11" Type="http://schemas.openxmlformats.org/officeDocument/2006/relationships/oleObject" Target="../embeddings/oleObject95.bin"/><Relationship Id="rId10" Type="http://schemas.openxmlformats.org/officeDocument/2006/relationships/image" Target="../media/image78.wmf"/><Relationship Id="rId1" Type="http://schemas.openxmlformats.org/officeDocument/2006/relationships/oleObject" Target="../embeddings/oleObject89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7.bin"/><Relationship Id="rId8" Type="http://schemas.openxmlformats.org/officeDocument/2006/relationships/image" Target="../media/image89.wmf"/><Relationship Id="rId7" Type="http://schemas.openxmlformats.org/officeDocument/2006/relationships/oleObject" Target="../embeddings/oleObject106.bin"/><Relationship Id="rId6" Type="http://schemas.openxmlformats.org/officeDocument/2006/relationships/image" Target="../media/image88.w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87.wmf"/><Relationship Id="rId3" Type="http://schemas.openxmlformats.org/officeDocument/2006/relationships/oleObject" Target="../embeddings/oleObject104.bin"/><Relationship Id="rId2" Type="http://schemas.openxmlformats.org/officeDocument/2006/relationships/image" Target="../media/image86.wmf"/><Relationship Id="rId15" Type="http://schemas.openxmlformats.org/officeDocument/2006/relationships/notesSlide" Target="../notesSlides/notesSlide18.xml"/><Relationship Id="rId14" Type="http://schemas.openxmlformats.org/officeDocument/2006/relationships/vmlDrawing" Target="../drawings/vmlDrawing16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91.wmf"/><Relationship Id="rId11" Type="http://schemas.openxmlformats.org/officeDocument/2006/relationships/oleObject" Target="../embeddings/oleObject108.bin"/><Relationship Id="rId10" Type="http://schemas.openxmlformats.org/officeDocument/2006/relationships/image" Target="../media/image90.wmf"/><Relationship Id="rId1" Type="http://schemas.openxmlformats.org/officeDocument/2006/relationships/oleObject" Target="../embeddings/oleObject10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1" Type="http://schemas.openxmlformats.org/officeDocument/2006/relationships/notesSlide" Target="../notesSlides/notesSlide2.xml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7.e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emf"/><Relationship Id="rId13" Type="http://schemas.openxmlformats.org/officeDocument/2006/relationships/notesSlide" Target="../notesSlides/notesSlide3.xml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1.xml"/><Relationship Id="rId10" Type="http://schemas.openxmlformats.org/officeDocument/2006/relationships/oleObject" Target="../embeddings/oleObject10.bin"/><Relationship Id="rId1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14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8.wmf"/><Relationship Id="rId15" Type="http://schemas.openxmlformats.org/officeDocument/2006/relationships/notesSlide" Target="../notesSlides/notesSlide4.xml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7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14.wmf"/><Relationship Id="rId11" Type="http://schemas.openxmlformats.org/officeDocument/2006/relationships/notesSlide" Target="../notesSlides/notesSlide5.xml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18.wmf"/><Relationship Id="rId15" Type="http://schemas.openxmlformats.org/officeDocument/2006/relationships/notesSlide" Target="../notesSlides/notesSlide6.xml"/><Relationship Id="rId14" Type="http://schemas.openxmlformats.org/officeDocument/2006/relationships/vmlDrawing" Target="../drawings/vmlDrawing5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1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8" Type="http://schemas.openxmlformats.org/officeDocument/2006/relationships/image" Target="../media/image25.w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2.wmf"/><Relationship Id="rId15" Type="http://schemas.openxmlformats.org/officeDocument/2006/relationships/notesSlide" Target="../notesSlides/notesSlide7.xml"/><Relationship Id="rId14" Type="http://schemas.openxmlformats.org/officeDocument/2006/relationships/vmlDrawing" Target="../drawings/vmlDrawing6.v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10" Type="http://schemas.openxmlformats.org/officeDocument/2006/relationships/image" Target="../media/image26.wmf"/><Relationship Id="rId1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28.wmf"/><Relationship Id="rId19" Type="http://schemas.openxmlformats.org/officeDocument/2006/relationships/notesSlide" Target="../notesSlides/notesSlide8.xml"/><Relationship Id="rId18" Type="http://schemas.openxmlformats.org/officeDocument/2006/relationships/vmlDrawing" Target="../drawings/vmlDrawing7.vml"/><Relationship Id="rId17" Type="http://schemas.openxmlformats.org/officeDocument/2006/relationships/slideLayout" Target="../slideLayouts/slideLayout1.xml"/><Relationship Id="rId16" Type="http://schemas.openxmlformats.org/officeDocument/2006/relationships/image" Target="../media/image35.wmf"/><Relationship Id="rId15" Type="http://schemas.openxmlformats.org/officeDocument/2006/relationships/oleObject" Target="../embeddings/oleObject40.bin"/><Relationship Id="rId14" Type="http://schemas.openxmlformats.org/officeDocument/2006/relationships/image" Target="../media/image34.wmf"/><Relationship Id="rId13" Type="http://schemas.openxmlformats.org/officeDocument/2006/relationships/oleObject" Target="../embeddings/oleObject39.bin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5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44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36.wmf"/><Relationship Id="rId17" Type="http://schemas.openxmlformats.org/officeDocument/2006/relationships/notesSlide" Target="../notesSlides/notesSlide9.xml"/><Relationship Id="rId16" Type="http://schemas.openxmlformats.org/officeDocument/2006/relationships/vmlDrawing" Target="../drawings/vmlDrawing8.vml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42.wmf"/><Relationship Id="rId13" Type="http://schemas.openxmlformats.org/officeDocument/2006/relationships/oleObject" Target="../embeddings/oleObject47.bin"/><Relationship Id="rId12" Type="http://schemas.openxmlformats.org/officeDocument/2006/relationships/image" Target="../media/image41.wmf"/><Relationship Id="rId11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1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4736" y="1520796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PHÂN SỐ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60796" y="1264664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60796" y="1264664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/>
          <p:cNvSpPr/>
          <p:nvPr/>
        </p:nvSpPr>
        <p:spPr>
          <a:xfrm>
            <a:off x="496515" y="1441299"/>
            <a:ext cx="718566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Khi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áp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dụng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nghĩa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Nếu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65246" y="2023230"/>
          <a:ext cx="765810" cy="71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0058400" imgH="9448800" progId="Equation.DSMT4">
                  <p:embed/>
                </p:oleObj>
              </mc:Choice>
              <mc:Fallback>
                <p:oleObj name="Equation" r:id="rId3" imgW="10058400" imgH="9448800" progId="Equation.DSMT4">
                  <p:embed/>
                  <p:pic>
                    <p:nvPicPr>
                      <p:cNvPr id="0" name="Picture 1024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5246" y="2023230"/>
                        <a:ext cx="765810" cy="719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69862" y="2016469"/>
          <a:ext cx="828463" cy="73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10668000" imgH="9448800" progId="Equation.DSMT4">
                  <p:embed/>
                </p:oleObj>
              </mc:Choice>
              <mc:Fallback>
                <p:oleObj name="Equation" r:id="rId5" imgW="10668000" imgH="9448800" progId="Equation.DSMT4">
                  <p:embed/>
                  <p:pic>
                    <p:nvPicPr>
                      <p:cNvPr id="0" name="Picture 1024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9862" y="2016469"/>
                        <a:ext cx="828463" cy="733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784671" y="2025077"/>
          <a:ext cx="782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10363200" imgH="9448800" progId="Equation.DSMT4">
                  <p:embed/>
                </p:oleObj>
              </mc:Choice>
              <mc:Fallback>
                <p:oleObj name="Equation" r:id="rId7" imgW="10363200" imgH="9448800" progId="Equation.DSMT4">
                  <p:embed/>
                  <p:pic>
                    <p:nvPicPr>
                      <p:cNvPr id="0" name="Picture 102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4671" y="2025077"/>
                        <a:ext cx="782638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40910" y="526996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40910" y="526996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/>
          <p:cNvSpPr/>
          <p:nvPr/>
        </p:nvSpPr>
        <p:spPr>
          <a:xfrm>
            <a:off x="981710" y="496831"/>
            <a:ext cx="7180580" cy="923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4: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0              b) 0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c)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45259" y="884181"/>
          <a:ext cx="518583" cy="69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7010400" imgH="9448800" progId="Equation.DSMT4">
                  <p:embed/>
                </p:oleObj>
              </mc:Choice>
              <mc:Fallback>
                <p:oleObj name="Equation" r:id="rId3" imgW="7010400" imgH="9448800" progId="Equation.DSMT4">
                  <p:embed/>
                  <p:pic>
                    <p:nvPicPr>
                      <p:cNvPr id="0" name="Picture 112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5259" y="884181"/>
                        <a:ext cx="518583" cy="69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51350" y="831206"/>
          <a:ext cx="419100" cy="721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5486400" imgH="9448800" progId="Equation.DSMT4">
                  <p:embed/>
                </p:oleObj>
              </mc:Choice>
              <mc:Fallback>
                <p:oleObj name="Equation" r:id="rId5" imgW="5486400" imgH="9448800" progId="Equation.DSMT4">
                  <p:embed/>
                  <p:pic>
                    <p:nvPicPr>
                      <p:cNvPr id="0" name="Picture 112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1350" y="831206"/>
                        <a:ext cx="419100" cy="721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30377" y="884181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7" imgW="7010400" imgH="9448800" progId="Equation.DSMT4">
                  <p:embed/>
                </p:oleObj>
              </mc:Choice>
              <mc:Fallback>
                <p:oleObj name="Equation" r:id="rId7" imgW="7010400" imgH="9448800" progId="Equation.DSMT4">
                  <p:embed/>
                  <p:pic>
                    <p:nvPicPr>
                      <p:cNvPr id="0" name="Picture 1127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0377" y="884181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12208" y="860900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9" imgW="5486400" imgH="9448800" progId="Equation.DSMT4">
                  <p:embed/>
                </p:oleObj>
              </mc:Choice>
              <mc:Fallback>
                <p:oleObj name="Equation" r:id="rId9" imgW="5486400" imgH="9448800" progId="Equation.DSMT4">
                  <p:embed/>
                  <p:pic>
                    <p:nvPicPr>
                      <p:cNvPr id="0" name="Picture 1128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12208" y="860900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24230" y="2105184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  &lt; 0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66943" y="1991633"/>
          <a:ext cx="5207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1" imgW="521335" imgH="701040" progId="Equation.DSMT4">
                  <p:embed/>
                </p:oleObj>
              </mc:Choice>
              <mc:Fallback>
                <p:oleObj name="Equation" r:id="rId11" imgW="521335" imgH="701040" progId="Equation.DSMT4">
                  <p:embed/>
                  <p:pic>
                    <p:nvPicPr>
                      <p:cNvPr id="0" name="Picture 1128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66943" y="1991633"/>
                        <a:ext cx="520700" cy="70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465835" y="2003585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0 &lt;  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21810" y="1859598"/>
          <a:ext cx="419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3" imgW="420370" imgH="723900" progId="Equation.DSMT4">
                  <p:embed/>
                </p:oleObj>
              </mc:Choice>
              <mc:Fallback>
                <p:oleObj name="Equation" r:id="rId13" imgW="420370" imgH="723900" progId="Equation.DSMT4">
                  <p:embed/>
                  <p:pic>
                    <p:nvPicPr>
                      <p:cNvPr id="0" name="Picture 112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21810" y="1859598"/>
                        <a:ext cx="41910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795443" y="1611577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24230" y="3486535"/>
            <a:ext cx="2917605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c) </a:t>
            </a:r>
            <a:r>
              <a:rPr lang="en-US" dirty="0" err="1"/>
              <a:t>Vì</a:t>
            </a:r>
            <a:r>
              <a:rPr lang="en-US" dirty="0"/>
              <a:t>           &lt; 0  </a:t>
            </a:r>
            <a:r>
              <a:rPr lang="en-US" dirty="0" err="1"/>
              <a:t>và</a:t>
            </a:r>
            <a:r>
              <a:rPr lang="en-US" dirty="0"/>
              <a:t>  0 &lt;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          &lt;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96900" y="2949544"/>
          <a:ext cx="484716" cy="6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5" imgW="522605" imgH="701040" progId="Equation.DSMT4">
                  <p:embed/>
                </p:oleObj>
              </mc:Choice>
              <mc:Fallback>
                <p:oleObj name="Equation" r:id="rId15" imgW="522605" imgH="701040" progId="Equation.DSMT4">
                  <p:embed/>
                  <p:pic>
                    <p:nvPicPr>
                      <p:cNvPr id="0" name="Picture 1128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96900" y="2949544"/>
                        <a:ext cx="484716" cy="651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06982" y="3046268"/>
          <a:ext cx="419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7" imgW="420370" imgH="722630" progId="Equation.DSMT4">
                  <p:embed/>
                </p:oleObj>
              </mc:Choice>
              <mc:Fallback>
                <p:oleObj name="Equation" r:id="rId17" imgW="420370" imgH="722630" progId="Equation.DSMT4">
                  <p:embed/>
                  <p:pic>
                    <p:nvPicPr>
                      <p:cNvPr id="0" name="Picture 1128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406982" y="3046268"/>
                        <a:ext cx="4191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424500" y="3790383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9" imgW="7010400" imgH="9448800" progId="Equation.DSMT4">
                  <p:embed/>
                </p:oleObj>
              </mc:Choice>
              <mc:Fallback>
                <p:oleObj name="Equation" r:id="rId19" imgW="7010400" imgH="9448800" progId="Equation.DSMT4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4500" y="3790383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506331" y="3767102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20" imgW="5486400" imgH="9448800" progId="Equation.DSMT4">
                  <p:embed/>
                </p:oleObj>
              </mc:Choice>
              <mc:Fallback>
                <p:oleObj name="Equation" r:id="rId20" imgW="5486400" imgH="94488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06331" y="3767102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322269" y="934251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22269" y="934251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/>
          <p:cNvSpPr/>
          <p:nvPr/>
        </p:nvSpPr>
        <p:spPr>
          <a:xfrm>
            <a:off x="512267" y="1268156"/>
            <a:ext cx="7188200" cy="920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Vận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dụng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rất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la.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la,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cho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. Theo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sẽ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?  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3134" y="2906990"/>
            <a:ext cx="6883402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                                        </a:t>
            </a:r>
            <a:r>
              <a:rPr lang="en-US" dirty="0" err="1"/>
              <a:t>Suy</a:t>
            </a:r>
            <a:r>
              <a:rPr lang="en-US" dirty="0"/>
              <a:t> ra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Nam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 </a:t>
            </a:r>
            <a:r>
              <a:rPr lang="en-US" dirty="0" err="1"/>
              <a:t>kẹo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nên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 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69953" y="1257774"/>
          <a:ext cx="256301" cy="67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3657600" imgH="9448800" progId="Equation.DSMT4">
                  <p:embed/>
                </p:oleObj>
              </mc:Choice>
              <mc:Fallback>
                <p:oleObj name="Equation" r:id="rId3" imgW="3657600" imgH="9448800" progId="Equation.DSMT4">
                  <p:embed/>
                  <p:pic>
                    <p:nvPicPr>
                      <p:cNvPr id="0" name="Picture 122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9953" y="1257774"/>
                        <a:ext cx="256301" cy="675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9398" y="1286251"/>
          <a:ext cx="256301" cy="66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5" imgW="3657600" imgH="9448800" progId="Equation.DSMT4">
                  <p:embed/>
                </p:oleObj>
              </mc:Choice>
              <mc:Fallback>
                <p:oleObj name="Equation" r:id="rId5" imgW="3657600" imgH="9448800" progId="Equation.DSMT4">
                  <p:embed/>
                  <p:pic>
                    <p:nvPicPr>
                      <p:cNvPr id="0" name="Picture 122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9398" y="1286251"/>
                        <a:ext cx="256301" cy="662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484962" y="2284848"/>
          <a:ext cx="2534436" cy="643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7" imgW="37185600" imgH="9448800" progId="Equation.DSMT4">
                  <p:embed/>
                </p:oleObj>
              </mc:Choice>
              <mc:Fallback>
                <p:oleObj name="Equation" r:id="rId7" imgW="37185600" imgH="9448800" progId="Equation.DSMT4">
                  <p:embed/>
                  <p:pic>
                    <p:nvPicPr>
                      <p:cNvPr id="0" name="Picture 1229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4962" y="2284848"/>
                        <a:ext cx="2534436" cy="643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909644" y="2338188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9" imgW="9448800" imgH="9448800" progId="Equation.DSMT4">
                  <p:embed/>
                </p:oleObj>
              </mc:Choice>
              <mc:Fallback>
                <p:oleObj name="Equation" r:id="rId9" imgW="9448800" imgH="9448800" progId="Equation.DSMT4">
                  <p:embed/>
                  <p:pic>
                    <p:nvPicPr>
                      <p:cNvPr id="0" name="Picture 1229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9644" y="2338188"/>
                        <a:ext cx="65405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587026" y="3126441"/>
          <a:ext cx="234104" cy="606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1" imgW="257810" imgH="662940" progId="Equation.DSMT4">
                  <p:embed/>
                </p:oleObj>
              </mc:Choice>
              <mc:Fallback>
                <p:oleObj name="Equation" r:id="rId11" imgW="257810" imgH="662940" progId="Equation.DSMT4">
                  <p:embed/>
                  <p:pic>
                    <p:nvPicPr>
                      <p:cNvPr id="0" name="Picture 1230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87026" y="3126441"/>
                        <a:ext cx="234104" cy="606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22376" y="119877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22376" y="1198775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/>
          <p:cNvSpPr/>
          <p:nvPr/>
        </p:nvSpPr>
        <p:spPr>
          <a:xfrm>
            <a:off x="549535" y="1626870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Nhận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xét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dương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Theo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3380" y="1935480"/>
            <a:ext cx="1348740" cy="1318260"/>
          </a:xfrm>
          <a:prstGeom prst="ellipse">
            <a:avLst/>
          </a:prstGeom>
          <a:ln cmpd="thinThick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" idx="7"/>
          </p:cNvCxnSpPr>
          <p:nvPr/>
        </p:nvCxnSpPr>
        <p:spPr>
          <a:xfrm flipV="1">
            <a:off x="1524602" y="1584960"/>
            <a:ext cx="692649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5"/>
          </p:cNvCxnSpPr>
          <p:nvPr/>
        </p:nvCxnSpPr>
        <p:spPr>
          <a:xfrm>
            <a:off x="1524602" y="3060685"/>
            <a:ext cx="753778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462" y="1259048"/>
            <a:ext cx="692649" cy="646331"/>
          </a:xfrm>
          <a:prstGeom prst="rect">
            <a:avLst/>
          </a:prstGeom>
          <a:noFill/>
          <a:ln cmpd="thinThick"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8380" y="3337560"/>
            <a:ext cx="692649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2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3"/>
          </p:cNvCxnSpPr>
          <p:nvPr/>
        </p:nvCxnSpPr>
        <p:spPr>
          <a:xfrm>
            <a:off x="2902111" y="1582214"/>
            <a:ext cx="518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2971029" y="3611007"/>
            <a:ext cx="488451" cy="4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: Rounded Corners 21"/>
          <p:cNvSpPr/>
          <p:nvPr/>
        </p:nvSpPr>
        <p:spPr>
          <a:xfrm>
            <a:off x="3421042" y="999589"/>
            <a:ext cx="5440680" cy="1318257"/>
          </a:xfrm>
          <a:prstGeom prst="roundRect">
            <a:avLst/>
          </a:prstGeom>
          <a:ln cmpd="tri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: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,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29" name="Rectangle: Rounded Corners 28"/>
          <p:cNvSpPr/>
          <p:nvPr/>
        </p:nvSpPr>
        <p:spPr>
          <a:xfrm>
            <a:off x="3451522" y="2950309"/>
            <a:ext cx="5440680" cy="13182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Để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ta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2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/>
          <p:cNvSpPr/>
          <p:nvPr/>
        </p:nvSpPr>
        <p:spPr>
          <a:xfrm>
            <a:off x="441959" y="61859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Bài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b)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15340" y="1061930"/>
          <a:ext cx="358140" cy="61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5340" y="1061930"/>
                        <a:ext cx="358140" cy="616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0680" y="1061930"/>
          <a:ext cx="320040" cy="55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5" imgW="5486400" imgH="9448800" progId="Equation.DSMT4">
                  <p:embed/>
                </p:oleObj>
              </mc:Choice>
              <mc:Fallback>
                <p:oleObj name="Equation" r:id="rId5" imgW="5486400" imgH="9448800" progId="Equation.DSMT4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0680" y="1061930"/>
                        <a:ext cx="320040" cy="551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45380" y="1083415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7" imgW="5486400" imgH="9448800" progId="Equation.DSMT4">
                  <p:embed/>
                </p:oleObj>
              </mc:Choice>
              <mc:Fallback>
                <p:oleObj name="Equation" r:id="rId7" imgW="5486400" imgH="9448800" progId="Equation.DSMT4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45380" y="1083415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61660" y="105346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9" imgW="5486400" imgH="9448800" progId="Equation.DSMT4">
                  <p:embed/>
                </p:oleObj>
              </mc:Choice>
              <mc:Fallback>
                <p:oleObj name="Equation" r:id="rId9" imgW="5486400" imgH="94488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61660" y="105346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/>
          <p:cNvSpPr/>
          <p:nvPr/>
        </p:nvSpPr>
        <p:spPr>
          <a:xfrm>
            <a:off x="403859" y="218069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78282" y="2004482"/>
          <a:ext cx="1455328" cy="57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11" imgW="24079200" imgH="9448800" progId="Equation.DSMT4">
                  <p:embed/>
                </p:oleObj>
              </mc:Choice>
              <mc:Fallback>
                <p:oleObj name="Equation" r:id="rId11" imgW="24079200" imgH="9448800" progId="Equation.DSMT4">
                  <p:embed/>
                  <p:pic>
                    <p:nvPicPr>
                      <p:cNvPr id="0" name="Picture 1435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8282" y="2004482"/>
                        <a:ext cx="1455328" cy="571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876300" y="2857818"/>
          <a:ext cx="7254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13" imgW="13411200" imgH="9448800" progId="Equation.DSMT4">
                  <p:embed/>
                </p:oleObj>
              </mc:Choice>
              <mc:Fallback>
                <p:oleObj name="Equation" r:id="rId13" imgW="13411200" imgH="9448800" progId="Equation.DSMT4">
                  <p:embed/>
                  <p:pic>
                    <p:nvPicPr>
                      <p:cNvPr id="0" name="Picture 1435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300" y="2857818"/>
                        <a:ext cx="7254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205946" y="2826808"/>
          <a:ext cx="800946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15" imgW="13411200" imgH="9448800" progId="Equation.DSMT4">
                  <p:embed/>
                </p:oleObj>
              </mc:Choice>
              <mc:Fallback>
                <p:oleObj name="Equation" r:id="rId15" imgW="13411200" imgH="9448800" progId="Equation.DSMT4">
                  <p:embed/>
                  <p:pic>
                    <p:nvPicPr>
                      <p:cNvPr id="0" name="Picture 1435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05946" y="2826808"/>
                        <a:ext cx="800946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: Rounded Corners 17"/>
          <p:cNvSpPr/>
          <p:nvPr/>
        </p:nvSpPr>
        <p:spPr>
          <a:xfrm>
            <a:off x="4564379" y="245501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08320" y="2068393"/>
          <a:ext cx="758992" cy="61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17" imgW="11582400" imgH="9448800" progId="Equation.DSMT4">
                  <p:embed/>
                </p:oleObj>
              </mc:Choice>
              <mc:Fallback>
                <p:oleObj name="Equation" r:id="rId17" imgW="11582400" imgH="9448800" progId="Equation.DSMT4">
                  <p:embed/>
                  <p:pic>
                    <p:nvPicPr>
                      <p:cNvPr id="0" name="Picture 1435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08320" y="2068393"/>
                        <a:ext cx="758992" cy="61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61012" y="2080932"/>
          <a:ext cx="848359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19" imgW="13411200" imgH="9448800" progId="Equation.DSMT4">
                  <p:embed/>
                </p:oleObj>
              </mc:Choice>
              <mc:Fallback>
                <p:oleObj name="Equation" r:id="rId19" imgW="13411200" imgH="9448800" progId="Equation.DSMT4">
                  <p:embed/>
                  <p:pic>
                    <p:nvPicPr>
                      <p:cNvPr id="0" name="Picture 1435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761012" y="2080932"/>
                        <a:ext cx="848359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44440" y="2943676"/>
          <a:ext cx="698500" cy="56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21" imgW="11582400" imgH="9448800" progId="Equation.DSMT4">
                  <p:embed/>
                </p:oleObj>
              </mc:Choice>
              <mc:Fallback>
                <p:oleObj name="Equation" r:id="rId21" imgW="11582400" imgH="9448800" progId="Equation.DSMT4">
                  <p:embed/>
                  <p:pic>
                    <p:nvPicPr>
                      <p:cNvPr id="0" name="Picture 1435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44440" y="2943676"/>
                        <a:ext cx="698500" cy="569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20652" y="2938421"/>
          <a:ext cx="848360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23" imgW="13411200" imgH="9448800" progId="Equation.DSMT4">
                  <p:embed/>
                </p:oleObj>
              </mc:Choice>
              <mc:Fallback>
                <p:oleObj name="Equation" r:id="rId23" imgW="13411200" imgH="9448800" progId="Equation.DSMT4">
                  <p:embed/>
                  <p:pic>
                    <p:nvPicPr>
                      <p:cNvPr id="0" name="Picture 1436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420652" y="2938421"/>
                        <a:ext cx="848360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" y="723900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2</a:t>
            </a:r>
            <a:r>
              <a:rPr lang="en-US" dirty="0"/>
              <a:t>: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gồm</a:t>
            </a:r>
            <a:r>
              <a:rPr lang="en-US" dirty="0"/>
              <a:t> 8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115 dm.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gồm</a:t>
            </a:r>
            <a:r>
              <a:rPr lang="en-US" dirty="0"/>
              <a:t> 10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138 dm.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" y="1722438"/>
            <a:ext cx="7566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là</a:t>
            </a:r>
            <a:r>
              <a:rPr lang="en-US" dirty="0"/>
              <a:t>:        dm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là</a:t>
            </a:r>
            <a:r>
              <a:rPr lang="en-US" dirty="0"/>
              <a:t>:        dm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Có</a:t>
            </a:r>
            <a:r>
              <a:rPr lang="en-US" dirty="0"/>
              <a:t>                 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                  </a:t>
            </a:r>
            <a:r>
              <a:rPr lang="en-US" dirty="0" err="1"/>
              <a:t>nên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2.                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912360" y="1595639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6705600" imgH="9448800" progId="Equation.DSMT4">
                  <p:embed/>
                </p:oleObj>
              </mc:Choice>
              <mc:Fallback>
                <p:oleObj name="Equation" r:id="rId3" imgW="6705600" imgH="9448800" progId="Equation.DSMT4">
                  <p:embed/>
                  <p:pic>
                    <p:nvPicPr>
                      <p:cNvPr id="0" name="Picture 1536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12360" y="1595639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12360" y="2178111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6705600" imgH="9448800" progId="Equation.DSMT4">
                  <p:embed/>
                </p:oleObj>
              </mc:Choice>
              <mc:Fallback>
                <p:oleObj name="Equation" r:id="rId5" imgW="6705600" imgH="9448800" progId="Equation.DSMT4">
                  <p:embed/>
                  <p:pic>
                    <p:nvPicPr>
                      <p:cNvPr id="0" name="Picture 1537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2360" y="2178111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11529" y="2769036"/>
          <a:ext cx="1786891" cy="5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7" imgW="28346400" imgH="9448800" progId="Equation.DSMT4">
                  <p:embed/>
                </p:oleObj>
              </mc:Choice>
              <mc:Fallback>
                <p:oleObj name="Equation" r:id="rId7" imgW="28346400" imgH="9448800" progId="Equation.DSMT4">
                  <p:embed/>
                  <p:pic>
                    <p:nvPicPr>
                      <p:cNvPr id="0" name="Picture 1537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1529" y="2769036"/>
                        <a:ext cx="1786891" cy="59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044189" y="2764802"/>
          <a:ext cx="1868171" cy="62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9" imgW="28346400" imgH="9448800" progId="Equation.DSMT4">
                  <p:embed/>
                </p:oleObj>
              </mc:Choice>
              <mc:Fallback>
                <p:oleObj name="Equation" r:id="rId9" imgW="28346400" imgH="9448800" progId="Equation.DSMT4">
                  <p:embed/>
                  <p:pic>
                    <p:nvPicPr>
                      <p:cNvPr id="0" name="Picture 153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4189" y="2764802"/>
                        <a:ext cx="1868171" cy="622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11529" y="3565498"/>
          <a:ext cx="1050433" cy="59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11" imgW="16764000" imgH="9448800" progId="Equation.DSMT4">
                  <p:embed/>
                </p:oleObj>
              </mc:Choice>
              <mc:Fallback>
                <p:oleObj name="Equation" r:id="rId11" imgW="16764000" imgH="9448800" progId="Equation.DSMT4">
                  <p:embed/>
                  <p:pic>
                    <p:nvPicPr>
                      <p:cNvPr id="0" name="Picture 1537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11529" y="3565498"/>
                        <a:ext cx="1050433" cy="59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96820" y="3568463"/>
          <a:ext cx="947420" cy="56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13" imgW="15849600" imgH="9448800" progId="Equation.DSMT4">
                  <p:embed/>
                </p:oleObj>
              </mc:Choice>
              <mc:Fallback>
                <p:oleObj name="Equation" r:id="rId13" imgW="15849600" imgH="9448800" progId="Equation.DSMT4">
                  <p:embed/>
                  <p:pic>
                    <p:nvPicPr>
                      <p:cNvPr id="0" name="Picture 1537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96820" y="3568463"/>
                        <a:ext cx="947420" cy="564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1" imgW="2743200" imgH="4267200" progId="Equation.DSMT4">
                  <p:embed/>
                </p:oleObj>
              </mc:Choice>
              <mc:Fallback>
                <p:oleObj name="Equation" r:id="rId1" imgW="2743200" imgH="4267200" progId="Equation.DSMT4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" y="739140"/>
            <a:ext cx="7025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3:</a:t>
            </a:r>
            <a:r>
              <a:rPr lang="en-US" dirty="0"/>
              <a:t> 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r>
              <a:rPr lang="en-US" dirty="0"/>
              <a:t>        </a:t>
            </a:r>
            <a:r>
              <a:rPr lang="en-US" dirty="0" err="1"/>
              <a:t>với</a:t>
            </a:r>
            <a:r>
              <a:rPr lang="en-US" dirty="0"/>
              <a:t> -2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-2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.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ra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91410" y="64770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7010400" imgH="9448800" progId="Equation.DSMT4">
                  <p:embed/>
                </p:oleObj>
              </mc:Choice>
              <mc:Fallback>
                <p:oleObj name="Equation" r:id="rId3" imgW="7010400" imgH="9448800" progId="Equation.DSMT4">
                  <p:embed/>
                  <p:pic>
                    <p:nvPicPr>
                      <p:cNvPr id="0" name="Picture 164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1410" y="64770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60420" y="68079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5486400" imgH="9448800" progId="Equation.DSMT4">
                  <p:embed/>
                </p:oleObj>
              </mc:Choice>
              <mc:Fallback>
                <p:oleObj name="Equation" r:id="rId5" imgW="5486400" imgH="9448800" progId="Equation.DSMT4">
                  <p:embed/>
                  <p:pic>
                    <p:nvPicPr>
                      <p:cNvPr id="0" name="Picture 164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0420" y="68079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300470" y="117348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7010400" imgH="9448800" progId="Equation.DSMT4">
                  <p:embed/>
                </p:oleObj>
              </mc:Choice>
              <mc:Fallback>
                <p:oleObj name="Equation" r:id="rId7" imgW="7010400" imgH="9448800" progId="Equation.DSMT4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0470" y="117348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269480" y="120657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8" imgW="5486400" imgH="9448800" progId="Equation.DSMT4">
                  <p:embed/>
                </p:oleObj>
              </mc:Choice>
              <mc:Fallback>
                <p:oleObj name="Equation" r:id="rId8" imgW="5486400" imgH="9448800" progId="Equation.DSMT4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9480" y="120657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: Rounded Corners 13"/>
          <p:cNvSpPr/>
          <p:nvPr/>
        </p:nvSpPr>
        <p:spPr>
          <a:xfrm>
            <a:off x="723899" y="2851255"/>
            <a:ext cx="690372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,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          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.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                       .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24354" y="2262025"/>
          <a:ext cx="995045" cy="62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9" imgW="14935200" imgH="9448800" progId="Equation.DSMT4">
                  <p:embed/>
                </p:oleObj>
              </mc:Choice>
              <mc:Fallback>
                <p:oleObj name="Equation" r:id="rId9" imgW="14935200" imgH="9448800" progId="Equation.DSMT4">
                  <p:embed/>
                  <p:pic>
                    <p:nvPicPr>
                      <p:cNvPr id="0" name="Picture 1640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4354" y="2262025"/>
                        <a:ext cx="995045" cy="629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326932" y="2322223"/>
          <a:ext cx="995045" cy="56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1" imgW="16764000" imgH="9448800" progId="Equation.DSMT4">
                  <p:embed/>
                </p:oleObj>
              </mc:Choice>
              <mc:Fallback>
                <p:oleObj name="Equation" r:id="rId11" imgW="16764000" imgH="9448800" progId="Equation.DSMT4">
                  <p:embed/>
                  <p:pic>
                    <p:nvPicPr>
                      <p:cNvPr id="0" name="Picture 1640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26932" y="2322223"/>
                        <a:ext cx="995045" cy="560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004905" y="2300993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3" imgW="14630400" imgH="9448800" progId="Equation.DSMT4">
                  <p:embed/>
                </p:oleObj>
              </mc:Choice>
              <mc:Fallback>
                <p:oleObj name="Equation" r:id="rId13" imgW="14630400" imgH="9448800" progId="Equation.DSMT4">
                  <p:embed/>
                  <p:pic>
                    <p:nvPicPr>
                      <p:cNvPr id="0" name="Picture 1640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04905" y="2300993"/>
                        <a:ext cx="9144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23899" y="3051404"/>
          <a:ext cx="914400" cy="659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5" imgW="13106400" imgH="9448800" progId="Equation.DSMT4">
                  <p:embed/>
                </p:oleObj>
              </mc:Choice>
              <mc:Fallback>
                <p:oleObj name="Equation" r:id="rId15" imgW="13106400" imgH="9448800" progId="Equation.DSMT4">
                  <p:embed/>
                  <p:pic>
                    <p:nvPicPr>
                      <p:cNvPr id="0" name="Picture 1640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3899" y="3051404"/>
                        <a:ext cx="914400" cy="659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047662" y="3073025"/>
          <a:ext cx="850900" cy="599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17" imgW="13411200" imgH="9448800" progId="Equation.DSMT4">
                  <p:embed/>
                </p:oleObj>
              </mc:Choice>
              <mc:Fallback>
                <p:oleObj name="Equation" r:id="rId17" imgW="13411200" imgH="9448800" progId="Equation.DSMT4">
                  <p:embed/>
                  <p:pic>
                    <p:nvPicPr>
                      <p:cNvPr id="0" name="Picture 1640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47662" y="3073025"/>
                        <a:ext cx="850900" cy="599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506213" y="3118242"/>
          <a:ext cx="821690" cy="59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19" imgW="13106400" imgH="9448800" progId="Equation.DSMT4">
                  <p:embed/>
                </p:oleObj>
              </mc:Choice>
              <mc:Fallback>
                <p:oleObj name="Equation" r:id="rId19" imgW="13106400" imgH="9448800" progId="Equation.DSMT4">
                  <p:embed/>
                  <p:pic>
                    <p:nvPicPr>
                      <p:cNvPr id="0" name="Picture 1640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06213" y="3118242"/>
                        <a:ext cx="821690" cy="592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21" imgW="2743200" imgH="4267200" progId="Equation.DSMT4">
                  <p:embed/>
                </p:oleObj>
              </mc:Choice>
              <mc:Fallback>
                <p:oleObj name="Equation" r:id="rId21" imgW="2743200" imgH="4267200" progId="Equation.DSMT4">
                  <p:embed/>
                  <p:pic>
                    <p:nvPicPr>
                      <p:cNvPr id="0" name="Picture 164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173263" y="3881792"/>
          <a:ext cx="1497165" cy="627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22" imgW="22555200" imgH="9448800" progId="Equation.DSMT4">
                  <p:embed/>
                </p:oleObj>
              </mc:Choice>
              <mc:Fallback>
                <p:oleObj name="Equation" r:id="rId22" imgW="22555200" imgH="9448800" progId="Equation.DSMT4">
                  <p:embed/>
                  <p:pic>
                    <p:nvPicPr>
                      <p:cNvPr id="0" name="Picture 1641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73263" y="3881792"/>
                        <a:ext cx="1497165" cy="627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321977" y="3916650"/>
          <a:ext cx="914400" cy="56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24" imgW="15240000" imgH="9448800" progId="Equation.DSMT4">
                  <p:embed/>
                </p:oleObj>
              </mc:Choice>
              <mc:Fallback>
                <p:oleObj name="Equation" r:id="rId24" imgW="15240000" imgH="9448800" progId="Equation.DSMT4">
                  <p:embed/>
                  <p:pic>
                    <p:nvPicPr>
                      <p:cNvPr id="0" name="Picture 164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321977" y="3916650"/>
                        <a:ext cx="914400" cy="566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6724" y="824984"/>
            <a:ext cx="735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4: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:                           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01950" y="708182"/>
          <a:ext cx="1731010" cy="60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" imgW="27127200" imgH="9448800" progId="Equation.DSMT4">
                  <p:embed/>
                </p:oleObj>
              </mc:Choice>
              <mc:Fallback>
                <p:oleObj name="Equation" r:id="rId1" imgW="27127200" imgH="9448800" progId="Equation.DSMT4">
                  <p:embed/>
                  <p:pic>
                    <p:nvPicPr>
                      <p:cNvPr id="0" name="Picture 174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01950" y="708182"/>
                        <a:ext cx="1731010" cy="602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457201" y="221117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19400" y="1855386"/>
          <a:ext cx="845820" cy="57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14020800" imgH="9448800" progId="Equation.DSMT4">
                  <p:embed/>
                </p:oleObj>
              </mc:Choice>
              <mc:Fallback>
                <p:oleObj name="Equation" r:id="rId3" imgW="14020800" imgH="9448800" progId="Equation.DSMT4">
                  <p:embed/>
                  <p:pic>
                    <p:nvPicPr>
                      <p:cNvPr id="0" name="Picture 174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855386"/>
                        <a:ext cx="845820" cy="57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54150" y="1881163"/>
          <a:ext cx="596900" cy="54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5" imgW="10363200" imgH="9448800" progId="Equation.DSMT4">
                  <p:embed/>
                </p:oleObj>
              </mc:Choice>
              <mc:Fallback>
                <p:oleObj name="Equation" r:id="rId5" imgW="10363200" imgH="9448800" progId="Equation.DSMT4">
                  <p:embed/>
                  <p:pic>
                    <p:nvPicPr>
                      <p:cNvPr id="0" name="Picture 174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4150" y="1881163"/>
                        <a:ext cx="596900" cy="544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634735"/>
          <a:ext cx="2948940" cy="59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7" imgW="46634400" imgH="9448800" progId="Equation.DSMT4">
                  <p:embed/>
                </p:oleObj>
              </mc:Choice>
              <mc:Fallback>
                <p:oleObj name="Equation" r:id="rId7" imgW="46634400" imgH="9448800" progId="Equation.DSMT4">
                  <p:embed/>
                  <p:pic>
                    <p:nvPicPr>
                      <p:cNvPr id="0" name="Picture 174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2634735"/>
                        <a:ext cx="2948940" cy="597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97170" y="2670620"/>
          <a:ext cx="1560830" cy="56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9" imgW="25908000" imgH="9448800" progId="Equation.DSMT4">
                  <p:embed/>
                </p:oleObj>
              </mc:Choice>
              <mc:Fallback>
                <p:oleObj name="Equation" r:id="rId9" imgW="25908000" imgH="9448800" progId="Equation.DSMT4">
                  <p:embed/>
                  <p:pic>
                    <p:nvPicPr>
                      <p:cNvPr id="0" name="Picture 174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7170" y="2670620"/>
                        <a:ext cx="1560830" cy="569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75080" y="3472052"/>
          <a:ext cx="2291080" cy="58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1" imgW="37185600" imgH="9448800" progId="Equation.DSMT4">
                  <p:embed/>
                </p:oleObj>
              </mc:Choice>
              <mc:Fallback>
                <p:oleObj name="Equation" r:id="rId11" imgW="37185600" imgH="9448800" progId="Equation.DSMT4">
                  <p:embed/>
                  <p:pic>
                    <p:nvPicPr>
                      <p:cNvPr id="0" name="Picture 174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75080" y="3472052"/>
                        <a:ext cx="2291080" cy="582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807721" y="174635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Hướng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dẫn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về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nhà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  <a:endParaRPr lang="en-US" b="1" u="sng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Ghi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Biết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Hoàn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1,2,3,4 </a:t>
            </a:r>
            <a:r>
              <a:rPr lang="en-US" dirty="0" err="1">
                <a:solidFill>
                  <a:schemeClr val="tx1"/>
                </a:solidFill>
              </a:rPr>
              <a:t>sgk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Ôn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trước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38 – 39: SO SÁNH PHÂN SỐ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346710" y="899160"/>
            <a:ext cx="7844790" cy="18211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</a:rPr>
              <a:t>dịch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bệnh</a:t>
            </a:r>
            <a:r>
              <a:rPr lang="en-US" dirty="0">
                <a:solidFill>
                  <a:schemeClr val="tx1"/>
                </a:solidFill>
              </a:rPr>
              <a:t> Covid-19, </a:t>
            </a:r>
            <a:r>
              <a:rPr lang="en-US" dirty="0" err="1">
                <a:solidFill>
                  <a:schemeClr val="tx1"/>
                </a:solidFill>
              </a:rPr>
              <a:t>trung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năm</a:t>
            </a:r>
            <a:r>
              <a:rPr lang="en-US" dirty="0">
                <a:solidFill>
                  <a:schemeClr val="tx1"/>
                </a:solidFill>
              </a:rPr>
              <a:t> 2020,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A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B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          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68065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" imgW="5486400" imgH="9448800" progId="Equation.DSMT4">
                  <p:embed/>
                </p:oleObj>
              </mc:Choice>
              <mc:Fallback>
                <p:oleObj name="Equation" r:id="rId1" imgW="5486400" imgH="9448800" progId="Equation.DSMT4">
                  <p:embed/>
                  <p:pic>
                    <p:nvPicPr>
                      <p:cNvPr id="0" name="Picture 10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68065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73290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Picture 10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3290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68630" y="353715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389890" imgH="670560" progId="Equation.DSMT4">
                  <p:embed/>
                </p:oleObj>
              </mc:Choice>
              <mc:Fallback>
                <p:oleObj name="Equation" r:id="rId5" imgW="389890" imgH="670560" progId="Equation.DSMT4">
                  <p:embed/>
                  <p:pic>
                    <p:nvPicPr>
                      <p:cNvPr id="0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630" y="3537154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306830" y="356171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389890" imgH="670560" progId="Equation.DSMT4">
                  <p:embed/>
                </p:oleObj>
              </mc:Choice>
              <mc:Fallback>
                <p:oleObj name="Equation" r:id="rId7" imgW="389890" imgH="670560" progId="Equation.DSMT4">
                  <p:embed/>
                  <p:pic>
                    <p:nvPicPr>
                      <p:cNvPr id="0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6830" y="356171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8630" y="2905487"/>
            <a:ext cx="7459980" cy="111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Muốn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ty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nào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đạt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lợi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nhuận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ta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cần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sánh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phân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.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hãy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dự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đoán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quả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6710" y="192978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454286" y="1123950"/>
            <a:ext cx="7402830" cy="1447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6216" y="292989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1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72634" y="287766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" imgW="389890" imgH="669290" progId="Equation.DSMT4">
                  <p:embed/>
                </p:oleObj>
              </mc:Choice>
              <mc:Fallback>
                <p:oleObj name="Equation" r:id="rId1" imgW="389890" imgH="669290" progId="Equation.DSMT4">
                  <p:embed/>
                  <p:pic>
                    <p:nvPicPr>
                      <p:cNvPr id="0" name="Picture 205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72634" y="287766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336393" y="283575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89890" imgH="670560" progId="Equation.DSMT4">
                  <p:embed/>
                </p:oleObj>
              </mc:Choice>
              <mc:Fallback>
                <p:oleObj name="Equation" r:id="rId3" imgW="389890" imgH="670560" progId="Equation.DSMT4">
                  <p:embed/>
                  <p:pic>
                    <p:nvPicPr>
                      <p:cNvPr id="0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6393" y="283575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747144" y="3535646"/>
            <a:ext cx="6927092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  - 5 &lt; - 2 </a:t>
            </a:r>
            <a:r>
              <a:rPr lang="en-US" dirty="0" err="1"/>
              <a:t>và</a:t>
            </a:r>
            <a:r>
              <a:rPr lang="en-US" dirty="0"/>
              <a:t> 3 &gt; 0 </a:t>
            </a:r>
            <a:r>
              <a:rPr lang="en-US" dirty="0" err="1"/>
              <a:t>nên</a:t>
            </a:r>
            <a:r>
              <a:rPr lang="en-US" dirty="0"/>
              <a:t>          &lt;              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8101" y="3439318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389890" imgH="669290" progId="Equation.DSMT4">
                  <p:embed/>
                </p:oleObj>
              </mc:Choice>
              <mc:Fallback>
                <p:oleObj name="Equation" r:id="rId5" imgW="389890" imgH="669290" progId="Equation.DSMT4">
                  <p:embed/>
                  <p:pic>
                    <p:nvPicPr>
                      <p:cNvPr id="0" name="Picture 205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8101" y="3439318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24649" y="3424935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389890" imgH="670560" progId="Equation.DSMT4">
                  <p:embed/>
                </p:oleObj>
              </mc:Choice>
              <mc:Fallback>
                <p:oleObj name="Equation" r:id="rId7" imgW="389890" imgH="670560" progId="Equation.DSMT4">
                  <p:embed/>
                  <p:pic>
                    <p:nvPicPr>
                      <p:cNvPr id="0" name="Picture 205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4649" y="3424935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3650" y="4124830"/>
            <a:ext cx="75714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Theo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ở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 thì           &lt;       , </a:t>
            </a:r>
            <a:r>
              <a:rPr lang="en-US" dirty="0" err="1"/>
              <a:t>vậy</a:t>
            </a:r>
            <a:r>
              <a:rPr lang="en-US" dirty="0"/>
              <a:t> công ty A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nhuận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công ty B.     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354835" y="400154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389890" imgH="669290" progId="Equation.DSMT4">
                  <p:embed/>
                </p:oleObj>
              </mc:Choice>
              <mc:Fallback>
                <p:oleObj name="Equation" r:id="rId9" imgW="389890" imgH="669290" progId="Equation.DSMT4">
                  <p:embed/>
                  <p:pic>
                    <p:nvPicPr>
                      <p:cNvPr id="0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4835" y="4001544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13586" y="400154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0" imgW="389890" imgH="670560" progId="Equation.DSMT4">
                  <p:embed/>
                </p:oleObj>
              </mc:Choice>
              <mc:Fallback>
                <p:oleObj name="Equation" r:id="rId10" imgW="389890" imgH="670560" progId="Equation.DSMT4">
                  <p:embed/>
                  <p:pic>
                    <p:nvPicPr>
                      <p:cNvPr id="0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13586" y="4001544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/>
          <p:cNvSpPr/>
          <p:nvPr/>
        </p:nvSpPr>
        <p:spPr>
          <a:xfrm>
            <a:off x="696301" y="719640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âm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692491" y="1838405"/>
            <a:ext cx="4225291" cy="48768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88042" y="1838405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" imgW="5486400" imgH="9448800" progId="Equation.DSMT4">
                  <p:embed/>
                </p:oleObj>
              </mc:Choice>
              <mc:Fallback>
                <p:oleObj name="Equation" r:id="rId1" imgW="5486400" imgH="9448800" progId="Equation.DSMT4">
                  <p:embed/>
                  <p:pic>
                    <p:nvPicPr>
                      <p:cNvPr id="0" name="Picture 410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88042" y="1838405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01502" y="1817767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Picture 410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1502" y="1817767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/>
          <p:cNvSpPr/>
          <p:nvPr/>
        </p:nvSpPr>
        <p:spPr>
          <a:xfrm>
            <a:off x="692491" y="2570772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:                ;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8482" y="2766458"/>
          <a:ext cx="866140" cy="7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11582400" imgH="9448800" progId="Equation.DSMT4">
                  <p:embed/>
                </p:oleObj>
              </mc:Choice>
              <mc:Fallback>
                <p:oleObj name="Equation" r:id="rId5" imgW="11582400" imgH="9448800" progId="Equation.DSMT4">
                  <p:embed/>
                  <p:pic>
                    <p:nvPicPr>
                      <p:cNvPr id="0" name="Picture 410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8482" y="2766458"/>
                        <a:ext cx="866140" cy="70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47046" y="2780427"/>
          <a:ext cx="935356" cy="6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7" imgW="13411200" imgH="9448800" progId="Equation.DSMT4">
                  <p:embed/>
                </p:oleObj>
              </mc:Choice>
              <mc:Fallback>
                <p:oleObj name="Equation" r:id="rId7" imgW="13411200" imgH="9448800" progId="Equation.DSMT4">
                  <p:embed/>
                  <p:pic>
                    <p:nvPicPr>
                      <p:cNvPr id="0" name="Picture 410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7046" y="2780427"/>
                        <a:ext cx="935356" cy="6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/>
          <p:cNvSpPr/>
          <p:nvPr/>
        </p:nvSpPr>
        <p:spPr>
          <a:xfrm>
            <a:off x="730591" y="3584232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44954" y="3585141"/>
          <a:ext cx="866139" cy="70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9" imgW="11582400" imgH="9448800" progId="Equation.DSMT4">
                  <p:embed/>
                </p:oleObj>
              </mc:Choice>
              <mc:Fallback>
                <p:oleObj name="Equation" r:id="rId9" imgW="11582400" imgH="9448800" progId="Equation.DSMT4">
                  <p:embed/>
                  <p:pic>
                    <p:nvPicPr>
                      <p:cNvPr id="0" name="Picture 410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4954" y="3585141"/>
                        <a:ext cx="866139" cy="70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3262" y="3551607"/>
          <a:ext cx="998220" cy="703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1" imgW="13411200" imgH="9448800" progId="Equation.DSMT4">
                  <p:embed/>
                </p:oleObj>
              </mc:Choice>
              <mc:Fallback>
                <p:oleObj name="Equation" r:id="rId11" imgW="13411200" imgH="9448800" progId="Equation.DSMT4">
                  <p:embed/>
                  <p:pic>
                    <p:nvPicPr>
                      <p:cNvPr id="0" name="Picture 410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3262" y="3551607"/>
                        <a:ext cx="998220" cy="703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360189" y="1803890"/>
            <a:ext cx="7395210" cy="121920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189" y="36672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322339" y="1939145"/>
          <a:ext cx="502920" cy="64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" imgW="7315200" imgH="9448800" progId="Equation.DSMT4">
                  <p:embed/>
                </p:oleObj>
              </mc:Choice>
              <mc:Fallback>
                <p:oleObj name="Equation" r:id="rId1" imgW="7315200" imgH="9448800" progId="Equation.DSMT4">
                  <p:embed/>
                  <p:pic>
                    <p:nvPicPr>
                      <p:cNvPr id="0" name="Picture 51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22339" y="1939145"/>
                        <a:ext cx="502920" cy="64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9619" y="1872470"/>
          <a:ext cx="41148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Picture 51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619" y="1872470"/>
                        <a:ext cx="411480" cy="7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77359" y="312215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437" y="3023090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32613600" imgH="9448800" progId="Equation.DSMT4">
                  <p:embed/>
                </p:oleObj>
              </mc:Choice>
              <mc:Fallback>
                <p:oleObj name="Equation" r:id="rId5" imgW="32613600" imgH="9448800" progId="Equation.DSMT4">
                  <p:embed/>
                  <p:pic>
                    <p:nvPicPr>
                      <p:cNvPr id="0" name="Picture 51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437" y="3023090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68993" y="2983424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28041600" imgH="9448800" progId="Equation.DSMT4">
                  <p:embed/>
                </p:oleObj>
              </mc:Choice>
              <mc:Fallback>
                <p:oleObj name="Equation" r:id="rId7" imgW="28041600" imgH="9448800" progId="Equation.DSMT4">
                  <p:embed/>
                  <p:pic>
                    <p:nvPicPr>
                      <p:cNvPr id="0" name="Picture 512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68993" y="2983424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/>
          <p:cNvSpPr/>
          <p:nvPr/>
        </p:nvSpPr>
        <p:spPr>
          <a:xfrm>
            <a:off x="651766" y="931305"/>
            <a:ext cx="7402830" cy="1204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2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ở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cùng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một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376" y="2249565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316736" y="2165745"/>
          <a:ext cx="4719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" imgW="7315200" imgH="9448800" progId="Equation.DSMT4">
                  <p:embed/>
                </p:oleObj>
              </mc:Choice>
              <mc:Fallback>
                <p:oleObj name="Equation" r:id="rId1" imgW="7315200" imgH="9448800" progId="Equation.DSMT4">
                  <p:embed/>
                  <p:pic>
                    <p:nvPicPr>
                      <p:cNvPr id="0" name="Picture 615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16736" y="2165745"/>
                        <a:ext cx="47194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345682" y="2128069"/>
          <a:ext cx="373134" cy="64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Picture 61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5682" y="2128069"/>
                        <a:ext cx="373134" cy="64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64136" y="2874405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358214" y="2775345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32613600" imgH="9448800" progId="Equation.DSMT4">
                  <p:embed/>
                </p:oleObj>
              </mc:Choice>
              <mc:Fallback>
                <p:oleObj name="Equation" r:id="rId5" imgW="32613600" imgH="9448800" progId="Equation.DSMT4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214" y="2775345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755770" y="2743299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7" imgW="28041600" imgH="9448800" progId="Equation.DSMT4">
                  <p:embed/>
                </p:oleObj>
              </mc:Choice>
              <mc:Fallback>
                <p:oleObj name="Equation" r:id="rId7" imgW="28041600" imgH="94488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55770" y="2743299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571756" y="3689745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094474" y="3601581"/>
          <a:ext cx="925082" cy="66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9" imgW="13106400" imgH="9448800" progId="Equation.DSMT4">
                  <p:embed/>
                </p:oleObj>
              </mc:Choice>
              <mc:Fallback>
                <p:oleObj name="Equation" r:id="rId9" imgW="13106400" imgH="9448800" progId="Equation.DSMT4">
                  <p:embed/>
                  <p:pic>
                    <p:nvPicPr>
                      <p:cNvPr id="0" name="Picture 615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94474" y="3601581"/>
                        <a:ext cx="925082" cy="666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943765" y="3601581"/>
          <a:ext cx="1061550" cy="65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1" imgW="15240000" imgH="9448800" progId="Equation.DSMT4">
                  <p:embed/>
                </p:oleObj>
              </mc:Choice>
              <mc:Fallback>
                <p:oleObj name="Equation" r:id="rId11" imgW="15240000" imgH="9448800" progId="Equation.DSMT4">
                  <p:embed/>
                  <p:pic>
                    <p:nvPicPr>
                      <p:cNvPr id="0" name="Picture 615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43765" y="3601581"/>
                        <a:ext cx="1061550" cy="658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78839" y="992521"/>
            <a:ext cx="40233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  </a:t>
            </a:r>
            <a:r>
              <a:rPr lang="en-US" dirty="0" err="1"/>
              <a:t>và</a:t>
            </a:r>
            <a:r>
              <a:rPr lang="en-US" dirty="0"/>
              <a:t>    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568357" y="916004"/>
          <a:ext cx="3540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" imgW="5486400" imgH="9448800" progId="Equation.DSMT4">
                  <p:embed/>
                </p:oleObj>
              </mc:Choice>
              <mc:Fallback>
                <p:oleObj name="Equation" r:id="rId1" imgW="5486400" imgH="9448800" progId="Equation.DSMT4">
                  <p:embed/>
                  <p:pic>
                    <p:nvPicPr>
                      <p:cNvPr id="0" name="Object 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68357" y="916004"/>
                        <a:ext cx="3540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430369" y="916004"/>
          <a:ext cx="4984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7315200" imgH="9448800" progId="Equation.DSMT4">
                  <p:embed/>
                </p:oleObj>
              </mc:Choice>
              <mc:Fallback>
                <p:oleObj name="Equation" r:id="rId3" imgW="7315200" imgH="9448800" progId="Equation.DSMT4">
                  <p:embed/>
                  <p:pic>
                    <p:nvPicPr>
                      <p:cNvPr id="0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0369" y="916004"/>
                        <a:ext cx="49847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063599" y="1571641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71219" y="2386981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02752" y="1502109"/>
          <a:ext cx="1665605" cy="600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5" imgW="26212800" imgH="9448800" progId="Equation.DSMT4">
                  <p:embed/>
                </p:oleObj>
              </mc:Choice>
              <mc:Fallback>
                <p:oleObj name="Equation" r:id="rId5" imgW="26212800" imgH="9448800" progId="Equation.DSMT4">
                  <p:embed/>
                  <p:pic>
                    <p:nvPicPr>
                      <p:cNvPr id="0" name="Picture 71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2752" y="1502109"/>
                        <a:ext cx="1665605" cy="600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352899" y="1487821"/>
          <a:ext cx="226603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35966400" imgH="9448800" progId="Equation.DSMT4">
                  <p:embed/>
                </p:oleObj>
              </mc:Choice>
              <mc:Fallback>
                <p:oleObj name="Equation" r:id="rId7" imgW="35966400" imgH="9448800" progId="Equation.DSMT4">
                  <p:embed/>
                  <p:pic>
                    <p:nvPicPr>
                      <p:cNvPr id="0" name="Picture 71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2899" y="1487821"/>
                        <a:ext cx="226603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69059" y="2348404"/>
          <a:ext cx="1075404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9" imgW="17068800" imgH="9448800" progId="Equation.DSMT4">
                  <p:embed/>
                </p:oleObj>
              </mc:Choice>
              <mc:Fallback>
                <p:oleObj name="Equation" r:id="rId9" imgW="17068800" imgH="9448800" progId="Equation.DSMT4">
                  <p:embed/>
                  <p:pic>
                    <p:nvPicPr>
                      <p:cNvPr id="0" name="Picture 71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69059" y="2348404"/>
                        <a:ext cx="1075404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11523" y="2321186"/>
          <a:ext cx="918845" cy="63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1" imgW="13716000" imgH="9448800" progId="Equation.DSMT4">
                  <p:embed/>
                </p:oleObj>
              </mc:Choice>
              <mc:Fallback>
                <p:oleObj name="Equation" r:id="rId11" imgW="13716000" imgH="9448800" progId="Equation.DSMT4">
                  <p:embed/>
                  <p:pic>
                    <p:nvPicPr>
                      <p:cNvPr id="0" name="Picture 718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11523" y="2321186"/>
                        <a:ext cx="918845" cy="63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3793" y="1287588"/>
            <a:ext cx="736092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3</a:t>
            </a:r>
            <a:r>
              <a:rPr lang="en-US" dirty="0"/>
              <a:t>: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3793" y="1889568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</a:t>
            </a:r>
            <a:r>
              <a:rPr lang="en-US" dirty="0" err="1"/>
              <a:t>và</a:t>
            </a:r>
            <a:r>
              <a:rPr lang="en-US" dirty="0"/>
              <a:t> 2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093733" y="2893185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</a:t>
            </a:r>
            <a:r>
              <a:rPr lang="en-US" dirty="0" err="1"/>
              <a:t>và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6593" y="700848"/>
            <a:ext cx="533400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2113" y="1813368"/>
          <a:ext cx="325202" cy="63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" imgW="4876800" imgH="9448800" progId="Equation.DSMT4">
                  <p:embed/>
                </p:oleObj>
              </mc:Choice>
              <mc:Fallback>
                <p:oleObj name="Equation" r:id="rId1" imgW="4876800" imgH="9448800" progId="Equation.DSMT4">
                  <p:embed/>
                  <p:pic>
                    <p:nvPicPr>
                      <p:cNvPr id="0" name="Picture 820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92113" y="1813368"/>
                        <a:ext cx="325202" cy="630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093733" y="1866708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  -3  </a:t>
            </a:r>
            <a:r>
              <a:rPr lang="en-US" dirty="0" err="1"/>
              <a:t>và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388498" y="1776221"/>
          <a:ext cx="36671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8498" y="1776221"/>
                        <a:ext cx="366713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679973" y="2948748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55022" y="2461068"/>
          <a:ext cx="7223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10668000" imgH="9448800" progId="Equation.DSMT4">
                  <p:embed/>
                </p:oleObj>
              </mc:Choice>
              <mc:Fallback>
                <p:oleObj name="Equation" r:id="rId5" imgW="10668000" imgH="9448800" progId="Equation.DSMT4">
                  <p:embed/>
                  <p:pic>
                    <p:nvPicPr>
                      <p:cNvPr id="0" name="Picture 82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5022" y="2461068"/>
                        <a:ext cx="72231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65914" y="2496922"/>
          <a:ext cx="769620" cy="56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2801600" imgH="9448800" progId="Equation.DSMT4">
                  <p:embed/>
                </p:oleObj>
              </mc:Choice>
              <mc:Fallback>
                <p:oleObj name="Equation" r:id="rId7" imgW="12801600" imgH="9448800" progId="Equation.DSMT4">
                  <p:embed/>
                  <p:pic>
                    <p:nvPicPr>
                      <p:cNvPr id="0" name="Picture 820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65914" y="2496922"/>
                        <a:ext cx="769620" cy="568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274016" y="3264333"/>
          <a:ext cx="722313" cy="66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9" imgW="10363200" imgH="9448800" progId="Equation.DSMT4">
                  <p:embed/>
                </p:oleObj>
              </mc:Choice>
              <mc:Fallback>
                <p:oleObj name="Equation" r:id="rId9" imgW="10363200" imgH="9448800" progId="Equation.DSMT4">
                  <p:embed/>
                  <p:pic>
                    <p:nvPicPr>
                      <p:cNvPr id="0" name="Picture 820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4016" y="3264333"/>
                        <a:ext cx="722313" cy="66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509022" y="2396857"/>
          <a:ext cx="841375" cy="62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1" imgW="12801600" imgH="9448800" progId="Equation.DSMT4">
                  <p:embed/>
                </p:oleObj>
              </mc:Choice>
              <mc:Fallback>
                <p:oleObj name="Equation" r:id="rId11" imgW="12801600" imgH="9448800" progId="Equation.DSMT4">
                  <p:embed/>
                  <p:pic>
                    <p:nvPicPr>
                      <p:cNvPr id="0" name="Picture 820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09022" y="2396857"/>
                        <a:ext cx="841375" cy="621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793312" y="2396857"/>
          <a:ext cx="887095" cy="61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3" imgW="13716000" imgH="9448800" progId="Equation.DSMT4">
                  <p:embed/>
                </p:oleObj>
              </mc:Choice>
              <mc:Fallback>
                <p:oleObj name="Equation" r:id="rId13" imgW="13716000" imgH="9448800" progId="Equation.DSMT4">
                  <p:embed/>
                  <p:pic>
                    <p:nvPicPr>
                      <p:cNvPr id="0" name="Picture 820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93312" y="2396857"/>
                        <a:ext cx="887095" cy="611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787153" y="3262526"/>
          <a:ext cx="874395" cy="63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5" imgW="13106400" imgH="9448800" progId="Equation.DSMT4">
                  <p:embed/>
                </p:oleObj>
              </mc:Choice>
              <mc:Fallback>
                <p:oleObj name="Equation" r:id="rId15" imgW="13106400" imgH="9448800" progId="Equation.DSMT4">
                  <p:embed/>
                  <p:pic>
                    <p:nvPicPr>
                      <p:cNvPr id="0" name="Picture 820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87153" y="3262526"/>
                        <a:ext cx="874395" cy="630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/>
          <p:cNvSpPr/>
          <p:nvPr/>
        </p:nvSpPr>
        <p:spPr>
          <a:xfrm>
            <a:off x="492835" y="849726"/>
            <a:ext cx="7303770" cy="10439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Thực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       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tăng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dần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76165" y="849726"/>
          <a:ext cx="1267460" cy="67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" imgW="17678400" imgH="9448800" progId="Equation.DSMT4">
                  <p:embed/>
                </p:oleObj>
              </mc:Choice>
              <mc:Fallback>
                <p:oleObj name="Equation" r:id="rId1" imgW="17678400" imgH="9448800" progId="Equation.DSMT4">
                  <p:embed/>
                  <p:pic>
                    <p:nvPicPr>
                      <p:cNvPr id="0" name="Picture 92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76165" y="849726"/>
                        <a:ext cx="1267460" cy="67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76165" y="849726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743200" imgH="4267200" progId="Equation.DSMT4">
                  <p:embed/>
                </p:oleObj>
              </mc:Choice>
              <mc:Fallback>
                <p:oleObj name="Equation" r:id="rId3" imgW="2743200" imgH="4267200" progId="Equation.DSMT4">
                  <p:embed/>
                  <p:pic>
                    <p:nvPicPr>
                      <p:cNvPr id="0" name="Picture 92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6165" y="849726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30698" y="2068926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3564" y="1977596"/>
          <a:ext cx="1795661" cy="64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26212800" imgH="9448800" progId="Equation.DSMT4">
                  <p:embed/>
                </p:oleObj>
              </mc:Choice>
              <mc:Fallback>
                <p:oleObj name="Equation" r:id="rId5" imgW="26212800" imgH="9448800" progId="Equation.DSMT4">
                  <p:embed/>
                  <p:pic>
                    <p:nvPicPr>
                      <p:cNvPr id="0" name="Picture 92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3564" y="1977596"/>
                        <a:ext cx="1795661" cy="64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54750" y="1961611"/>
          <a:ext cx="2405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35966400" imgH="9448800" progId="Equation.DSMT4">
                  <p:embed/>
                </p:oleObj>
              </mc:Choice>
              <mc:Fallback>
                <p:oleObj name="Equation" r:id="rId7" imgW="35966400" imgH="9448800" progId="Equation.DSMT4">
                  <p:embed/>
                  <p:pic>
                    <p:nvPicPr>
                      <p:cNvPr id="0" name="Picture 92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4750" y="1961611"/>
                        <a:ext cx="2405063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17386" y="1954840"/>
          <a:ext cx="1774779" cy="64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25908000" imgH="9448800" progId="Equation.DSMT4">
                  <p:embed/>
                </p:oleObj>
              </mc:Choice>
              <mc:Fallback>
                <p:oleObj name="Equation" r:id="rId9" imgW="25908000" imgH="9448800" progId="Equation.DSMT4">
                  <p:embed/>
                  <p:pic>
                    <p:nvPicPr>
                      <p:cNvPr id="0" name="Picture 92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17386" y="1954840"/>
                        <a:ext cx="1774779" cy="64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7105" y="2724246"/>
            <a:ext cx="730377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             </a:t>
            </a:r>
            <a:r>
              <a:rPr lang="en-US" dirty="0" err="1"/>
              <a:t>nên</a:t>
            </a:r>
            <a:r>
              <a:rPr lang="en-US" dirty="0"/>
              <a:t>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52245" y="2709006"/>
          <a:ext cx="1877059" cy="575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1" imgW="26822400" imgH="9448800" progId="Equation.DSMT4">
                  <p:embed/>
                </p:oleObj>
              </mc:Choice>
              <mc:Fallback>
                <p:oleObj name="Equation" r:id="rId11" imgW="26822400" imgH="9448800" progId="Equation.DSMT4">
                  <p:embed/>
                  <p:pic>
                    <p:nvPicPr>
                      <p:cNvPr id="0" name="Picture 922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2245" y="2709006"/>
                        <a:ext cx="1877059" cy="575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42105" y="2681002"/>
          <a:ext cx="1404620" cy="62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3" imgW="21336000" imgH="9448800" progId="Equation.DSMT4">
                  <p:embed/>
                </p:oleObj>
              </mc:Choice>
              <mc:Fallback>
                <p:oleObj name="Equation" r:id="rId13" imgW="21336000" imgH="9448800" progId="Equation.DSMT4">
                  <p:embed/>
                  <p:pic>
                    <p:nvPicPr>
                      <p:cNvPr id="0" name="Picture 923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42105" y="2681002"/>
                        <a:ext cx="1404620" cy="622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4218</Words>
  <Application>WPS Presentation</Application>
  <PresentationFormat>On-screen Show (16:9)</PresentationFormat>
  <Paragraphs>172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108</vt:i4>
      </vt:variant>
      <vt:variant>
        <vt:lpstr>幻灯片标题</vt:lpstr>
      </vt:variant>
      <vt:variant>
        <vt:i4>19</vt:i4>
      </vt:variant>
    </vt:vector>
  </HeadingPairs>
  <TitlesOfParts>
    <vt:vector size="138" baseType="lpstr">
      <vt:lpstr>Arial</vt:lpstr>
      <vt:lpstr>SimSun</vt:lpstr>
      <vt:lpstr>Wingdings</vt:lpstr>
      <vt:lpstr>Wingdings 3</vt:lpstr>
      <vt:lpstr>Arial</vt:lpstr>
      <vt:lpstr>Times New Roman</vt:lpstr>
      <vt:lpstr>Microsoft YaHei</vt:lpstr>
      <vt:lpstr>Arial Unicode MS</vt:lpstr>
      <vt:lpstr>Trebuchet MS</vt:lpstr>
      <vt:lpstr>Calibri</vt:lpstr>
      <vt:lpstr>Facet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MSII</dc:creator>
  <cp:lastModifiedBy>windows10</cp:lastModifiedBy>
  <cp:revision>75</cp:revision>
  <dcterms:created xsi:type="dcterms:W3CDTF">2022-10-22T14:04:34Z</dcterms:created>
  <dcterms:modified xsi:type="dcterms:W3CDTF">2022-10-22T14:04:50Z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92E44BC422A14154A304983485709FAF</vt:lpwstr>
  </property>
  <property fmtid="{D5CDD505-2E9C-101B-9397-08002B2CF9AE}" pid="3" name="KSOProductBuildVer">
    <vt:lpwstr>1033-11.2.0.11341</vt:lpwstr>
  </property>
</Properties>
</file>